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90" r:id="rId2"/>
    <p:sldId id="289" r:id="rId3"/>
    <p:sldId id="291" r:id="rId4"/>
    <p:sldId id="293" r:id="rId5"/>
    <p:sldId id="292" r:id="rId6"/>
    <p:sldId id="294" r:id="rId7"/>
    <p:sldId id="295" r:id="rId8"/>
    <p:sldId id="296" r:id="rId9"/>
    <p:sldId id="303" r:id="rId10"/>
    <p:sldId id="304" r:id="rId11"/>
    <p:sldId id="305" r:id="rId12"/>
    <p:sldId id="297" r:id="rId13"/>
    <p:sldId id="298" r:id="rId14"/>
    <p:sldId id="299" r:id="rId15"/>
    <p:sldId id="300" r:id="rId16"/>
    <p:sldId id="301" r:id="rId17"/>
  </p:sldIdLst>
  <p:sldSz cx="9144000" cy="6858000" type="screen4x3"/>
  <p:notesSz cx="6797675" cy="9928225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F1F1F"/>
    <a:srgbClr val="1A3FB6"/>
    <a:srgbClr val="CC0000"/>
    <a:srgbClr val="0000CC"/>
    <a:srgbClr val="C05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7" autoAdjust="0"/>
    <p:restoredTop sz="89130" autoAdjust="0"/>
  </p:normalViewPr>
  <p:slideViewPr>
    <p:cSldViewPr snapToGrid="0" snapToObjects="1">
      <p:cViewPr>
        <p:scale>
          <a:sx n="75" d="100"/>
          <a:sy n="75" d="100"/>
        </p:scale>
        <p:origin x="-1758" y="-4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-3240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EA3B32A-68BD-4C67-99E9-1ADE50B3101B}" type="datetimeFigureOut">
              <a:rPr lang="en-US"/>
              <a:pPr>
                <a:defRPr/>
              </a:pPr>
              <a:t>3/17/2017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6D04683-CDDE-4328-B275-AC47D78749C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19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2B74D257-593E-45C6-9A8E-B79B62852102}" type="datetimeFigureOut">
              <a:rPr lang="en-US"/>
              <a:pPr>
                <a:defRPr/>
              </a:pPr>
              <a:t>3/17/2017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290E126-B28F-4E96-8045-3B0998A93CC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809291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0E126-B28F-4E96-8045-3B0998A93CC9}" type="slidenum">
              <a:rPr lang="en-GB" altLang="en-US" smtClean="0"/>
              <a:pPr/>
              <a:t>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19695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E6E9378A-E2E2-4166-B19A-2532DC4C09EC}" type="slidenum">
              <a:rPr lang="en-GB" altLang="en-US"/>
              <a:pPr/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342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E6E9378A-E2E2-4166-B19A-2532DC4C09EC}" type="slidenum">
              <a:rPr lang="en-GB" altLang="en-US"/>
              <a:pPr/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342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E6E9378A-E2E2-4166-B19A-2532DC4C09EC}" type="slidenum">
              <a:rPr lang="en-GB" altLang="en-US"/>
              <a:pPr/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342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E6E9378A-E2E2-4166-B19A-2532DC4C09EC}" type="slidenum">
              <a:rPr lang="en-GB" altLang="en-US"/>
              <a:pPr/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342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E6E9378A-E2E2-4166-B19A-2532DC4C09EC}" type="slidenum">
              <a:rPr lang="en-GB" altLang="en-US"/>
              <a:pPr/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342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E6E9378A-E2E2-4166-B19A-2532DC4C09EC}" type="slidenum">
              <a:rPr lang="en-GB" altLang="en-US"/>
              <a:pPr/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34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E6E9378A-E2E2-4166-B19A-2532DC4C09EC}" type="slidenum">
              <a:rPr lang="en-GB" altLang="en-US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342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E6E9378A-E2E2-4166-B19A-2532DC4C09EC}" type="slidenum">
              <a:rPr lang="en-GB" altLang="en-US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342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E6E9378A-E2E2-4166-B19A-2532DC4C09EC}" type="slidenum">
              <a:rPr lang="en-GB" altLang="en-US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342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E6E9378A-E2E2-4166-B19A-2532DC4C09EC}" type="slidenum">
              <a:rPr lang="en-GB" altLang="en-US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342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E6E9378A-E2E2-4166-B19A-2532DC4C09EC}" type="slidenum">
              <a:rPr lang="en-GB" altLang="en-US"/>
              <a:pPr/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342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E6E9378A-E2E2-4166-B19A-2532DC4C09EC}" type="slidenum">
              <a:rPr lang="en-GB" altLang="en-US"/>
              <a:pPr/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342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E6E9378A-E2E2-4166-B19A-2532DC4C09EC}" type="slidenum">
              <a:rPr lang="en-GB" altLang="en-US"/>
              <a:pPr/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342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E6E9378A-E2E2-4166-B19A-2532DC4C09EC}" type="slidenum">
              <a:rPr lang="en-GB" altLang="en-US"/>
              <a:pPr/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342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1DE5E1-EBE0-47A0-96E2-93D020C9F131}" type="datetime1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83942" y="6366078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06E239AB-28CB-4886-8703-E125035594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58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3B108-D2DF-4FE8-B0A6-975B69BD16AD}" type="datetime1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7695A4-CA46-4DF6-AA81-20127C6900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9762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791979-FED2-4AA8-875B-754E47E1FD1E}" type="datetime1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2DE92E-C19D-4417-935C-8F288C8C14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9286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8D7A1-C4F5-43D4-B2FC-B23C03DE626F}" type="datetime1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396D82-0906-4C74-8480-C0FC90B12C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5333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3FB14-7A38-4127-A953-23F303D85052}" type="datetime1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5281D4-66FA-4811-A8F3-11859B38C2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5647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3AC035-A2D4-4EAA-81D0-EBC4D5F50C57}" type="datetime1">
              <a:rPr lang="en-US" smtClean="0"/>
              <a:t>3/17/2017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520DA6-E3D4-469D-907F-7FD7C425C8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071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CF9022-FD23-4861-81CE-B1EC746BBD78}" type="datetime1">
              <a:rPr lang="en-US" smtClean="0"/>
              <a:t>3/17/2017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25B4DA-75B9-4EB2-B903-852FCDBCB6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5888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97B6C0-4766-457F-B0A3-6B61A7460039}" type="datetime1">
              <a:rPr lang="en-US" smtClean="0"/>
              <a:t>3/17/2017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BEB51D-F15A-4760-BA05-4B3D520925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8263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D50927-713B-4B64-A4FC-9267E0ED4529}" type="datetime1">
              <a:rPr lang="en-US" smtClean="0"/>
              <a:t>3/17/2017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12FCA2-08CD-4DF4-9CAD-BDF303E463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4858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D55A2C-8DDF-4690-BA0D-B11D72633911}" type="datetime1">
              <a:rPr lang="en-US" smtClean="0"/>
              <a:t>3/17/2017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9063BE-990A-4002-A83F-0EFAF9D1F8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4455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C0248B-65A9-4ADD-8C2A-4710B257B84A}" type="datetime1">
              <a:rPr lang="en-US" smtClean="0"/>
              <a:t>3/17/2017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224D96-4CBC-4E9F-8F42-C7C3F1BF3C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223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cs typeface="+mn-cs"/>
              </a:defRPr>
            </a:lvl1pPr>
          </a:lstStyle>
          <a:p>
            <a:pPr>
              <a:defRPr/>
            </a:pPr>
            <a:fld id="{57DF3BF1-3978-4BF0-98C1-08F05661DA59}" type="datetime1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21963346-7175-49E6-8C05-9D1B0F09CBE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10.104.22.21:8785/Warranty/Register.aspx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5" descr="thin 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638" y="6029325"/>
            <a:ext cx="10963276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03788"/>
            <a:ext cx="6400800" cy="4651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pt-BR" sz="20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TRUNG TÂM CÔNG NGHỆ THÔNG TIN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53" name="Subtitle 2"/>
          <p:cNvSpPr txBox="1">
            <a:spLocks/>
          </p:cNvSpPr>
          <p:nvPr/>
        </p:nvSpPr>
        <p:spPr bwMode="auto">
          <a:xfrm>
            <a:off x="3692525" y="5930900"/>
            <a:ext cx="17589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l-PL" altLang="en-US" sz="1600">
                <a:latin typeface="Arial" panose="020B0604020202020204" pitchFamily="34" charset="0"/>
                <a:cs typeface="Arial" panose="020B0604020202020204" pitchFamily="34" charset="0"/>
              </a:rPr>
              <a:t>www.vtvcab.vn</a:t>
            </a: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4" name="TextBox 11"/>
          <p:cNvSpPr txBox="1">
            <a:spLocks noChangeArrowheads="1"/>
          </p:cNvSpPr>
          <p:nvPr/>
        </p:nvSpPr>
        <p:spPr bwMode="auto">
          <a:xfrm>
            <a:off x="2205038" y="6323013"/>
            <a:ext cx="4733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Myriad Pro Cond" panose="020B0506030403020204" pitchFamily="34" charset="0"/>
              </a:rPr>
              <a:t>Hà Nội, </a:t>
            </a:r>
            <a:r>
              <a:rPr lang="en-US" altLang="en-US" sz="1800" dirty="0" err="1">
                <a:latin typeface="Myriad Pro Cond" panose="020B0506030403020204" pitchFamily="34" charset="0"/>
              </a:rPr>
              <a:t>tháng</a:t>
            </a:r>
            <a:r>
              <a:rPr lang="en-US" altLang="en-US" sz="1800" dirty="0">
                <a:latin typeface="Myriad Pro Cond" panose="020B0506030403020204" pitchFamily="34" charset="0"/>
              </a:rPr>
              <a:t> </a:t>
            </a:r>
            <a:r>
              <a:rPr lang="en-US" altLang="en-US" sz="1800" dirty="0" smtClean="0">
                <a:latin typeface="Myriad Pro Cond" panose="020B0506030403020204" pitchFamily="34" charset="0"/>
              </a:rPr>
              <a:t>03/2017</a:t>
            </a:r>
            <a:endParaRPr lang="en-US" altLang="en-US" sz="1800" dirty="0">
              <a:latin typeface="Myriad Pro Cond" panose="020B0506030403020204" pitchFamily="34" charset="0"/>
            </a:endParaRPr>
          </a:p>
        </p:txBody>
      </p:sp>
      <p:pic>
        <p:nvPicPr>
          <p:cNvPr id="2055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738688"/>
            <a:ext cx="5783263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88" y="0"/>
            <a:ext cx="785812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013" y="371475"/>
            <a:ext cx="2382837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9AB-28CB-4886-8703-E125035594D0}" type="slidenum">
              <a:rPr lang="en-US" altLang="en-US" smtClean="0"/>
              <a:pPr/>
              <a:t>1</a:t>
            </a:fld>
            <a:endParaRPr lang="en-US" altLang="en-US"/>
          </a:p>
        </p:txBody>
      </p:sp>
      <p:pic>
        <p:nvPicPr>
          <p:cNvPr id="5" name="Picture 2" descr="C:\Users\hp\Dropbox\iCab-Design\Layout\icon iCab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481" y="1761115"/>
            <a:ext cx="1429038" cy="14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87525" y="3352055"/>
            <a:ext cx="716895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4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yriad Pro Cond" pitchFamily="34" charset="0"/>
              </a:rPr>
              <a:t>Giới</a:t>
            </a:r>
            <a:r>
              <a:rPr lang="en-US" sz="4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yriad Pro Cond" pitchFamily="34" charset="0"/>
              </a:rPr>
              <a:t> </a:t>
            </a:r>
            <a:r>
              <a:rPr lang="en-US" sz="44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yriad Pro Cond" pitchFamily="34" charset="0"/>
              </a:rPr>
              <a:t>thiệu</a:t>
            </a:r>
            <a:r>
              <a:rPr lang="en-US" sz="4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yriad Pro Cond" pitchFamily="34" charset="0"/>
              </a:rPr>
              <a:t> </a:t>
            </a:r>
            <a:r>
              <a:rPr lang="en-US" sz="44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yriad Pro Cond" pitchFamily="34" charset="0"/>
              </a:rPr>
              <a:t>ứng</a:t>
            </a:r>
            <a:r>
              <a:rPr lang="en-US" sz="4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yriad Pro Cond" pitchFamily="34" charset="0"/>
              </a:rPr>
              <a:t> </a:t>
            </a:r>
            <a:r>
              <a:rPr lang="en-US" sz="44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yriad Pro Cond" pitchFamily="34" charset="0"/>
              </a:rPr>
              <a:t>dụng</a:t>
            </a:r>
            <a:r>
              <a:rPr lang="en-US" sz="4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yriad Pro Cond" pitchFamily="34" charset="0"/>
              </a:rPr>
              <a:t> </a:t>
            </a:r>
            <a:r>
              <a:rPr lang="en-US" sz="44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yriad Pro Cond" pitchFamily="34" charset="0"/>
              </a:rPr>
              <a:t>iCab</a:t>
            </a:r>
            <a:endParaRPr lang="en-US" sz="4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 txBox="1">
            <a:spLocks/>
          </p:cNvSpPr>
          <p:nvPr/>
        </p:nvSpPr>
        <p:spPr>
          <a:xfrm>
            <a:off x="7069138" y="6364288"/>
            <a:ext cx="1755775" cy="427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www.v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vcab.vn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TextBox 11"/>
          <p:cNvSpPr txBox="1">
            <a:spLocks noChangeArrowheads="1"/>
          </p:cNvSpPr>
          <p:nvPr/>
        </p:nvSpPr>
        <p:spPr bwMode="auto">
          <a:xfrm>
            <a:off x="2579688" y="6364288"/>
            <a:ext cx="3984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 TÂM CÔNG NGHỆ THÔNG TIN</a:t>
            </a:r>
          </a:p>
        </p:txBody>
      </p:sp>
      <p:pic>
        <p:nvPicPr>
          <p:cNvPr id="3076" name="Picture 15" descr="thin 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638" y="6029325"/>
            <a:ext cx="10963276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00" y="0"/>
            <a:ext cx="5842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6327775"/>
            <a:ext cx="157003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0" y="6346592"/>
            <a:ext cx="435764" cy="4357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9AB-28CB-4886-8703-E125035594D0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pic>
        <p:nvPicPr>
          <p:cNvPr id="4" name="Picture 3" descr="C:\Users\hp\Desktop\71396cd6-c5e4-4680-99b7-25476021c05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453" y="114300"/>
            <a:ext cx="3378547" cy="600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hp\Desktop\56d1e902-19ef-457f-9016-639de171fc0d (1)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14300"/>
            <a:ext cx="3378200" cy="600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86660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 txBox="1">
            <a:spLocks/>
          </p:cNvSpPr>
          <p:nvPr/>
        </p:nvSpPr>
        <p:spPr>
          <a:xfrm>
            <a:off x="7069138" y="6364288"/>
            <a:ext cx="1755775" cy="427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www.v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vcab.vn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TextBox 11"/>
          <p:cNvSpPr txBox="1">
            <a:spLocks noChangeArrowheads="1"/>
          </p:cNvSpPr>
          <p:nvPr/>
        </p:nvSpPr>
        <p:spPr bwMode="auto">
          <a:xfrm>
            <a:off x="2579688" y="6364288"/>
            <a:ext cx="3984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 TÂM CÔNG NGHỆ THÔNG TIN</a:t>
            </a:r>
          </a:p>
        </p:txBody>
      </p:sp>
      <p:pic>
        <p:nvPicPr>
          <p:cNvPr id="3076" name="Picture 15" descr="thin 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638" y="6029325"/>
            <a:ext cx="10963276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00" y="0"/>
            <a:ext cx="5842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6327775"/>
            <a:ext cx="157003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0" y="6346592"/>
            <a:ext cx="435764" cy="4357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9AB-28CB-4886-8703-E125035594D0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pic>
        <p:nvPicPr>
          <p:cNvPr id="4098" name="Picture 2" descr="C:\Users\hp\Desktop\f5d9d9b5-b4eb-4525-bc0b-364c8f5bdc6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081" y="212725"/>
            <a:ext cx="3271838" cy="581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57204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 txBox="1">
            <a:spLocks/>
          </p:cNvSpPr>
          <p:nvPr/>
        </p:nvSpPr>
        <p:spPr>
          <a:xfrm>
            <a:off x="7069138" y="6364288"/>
            <a:ext cx="1755775" cy="427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www.v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vcab.vn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TextBox 11"/>
          <p:cNvSpPr txBox="1">
            <a:spLocks noChangeArrowheads="1"/>
          </p:cNvSpPr>
          <p:nvPr/>
        </p:nvSpPr>
        <p:spPr bwMode="auto">
          <a:xfrm>
            <a:off x="2579688" y="6364288"/>
            <a:ext cx="3984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 TÂM CÔNG NGHỆ THÔNG TIN</a:t>
            </a:r>
          </a:p>
        </p:txBody>
      </p:sp>
      <p:pic>
        <p:nvPicPr>
          <p:cNvPr id="3076" name="Picture 15" descr="thin 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638" y="6029325"/>
            <a:ext cx="10963276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00" y="0"/>
            <a:ext cx="5842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6327775"/>
            <a:ext cx="157003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0" y="6346592"/>
            <a:ext cx="435764" cy="4357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9AB-28CB-4886-8703-E125035594D0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sp>
        <p:nvSpPr>
          <p:cNvPr id="17" name="Oval 16"/>
          <p:cNvSpPr/>
          <p:nvPr/>
        </p:nvSpPr>
        <p:spPr>
          <a:xfrm>
            <a:off x="155241" y="132089"/>
            <a:ext cx="580192" cy="580377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3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50866" y="182890"/>
            <a:ext cx="3222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Quy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trình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triển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khai</a:t>
            </a:r>
            <a:endParaRPr lang="en-US" sz="28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1457" y="1036332"/>
            <a:ext cx="8680069" cy="1931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spcBef>
                <a:spcPts val="300"/>
              </a:spcBef>
              <a:buFont typeface="+mj-lt"/>
              <a:buAutoNum type="arabicPeriod"/>
            </a:pP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Cài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đặt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iCab</a:t>
            </a:r>
            <a:endParaRPr lang="en-US" sz="28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 marL="971550" lvl="1" indent="-514350">
              <a:spcBef>
                <a:spcPts val="300"/>
              </a:spcBef>
              <a:buFont typeface="Arial" pitchFamily="34" charset="0"/>
              <a:buChar char="•"/>
            </a:pP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Hệ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điều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hành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Android: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chợ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ứng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dụng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CHPlay</a:t>
            </a:r>
            <a:endParaRPr lang="en-US" sz="28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 lvl="1">
              <a:spcBef>
                <a:spcPts val="300"/>
              </a:spcBef>
            </a:pPr>
            <a:endParaRPr lang="en-US" sz="2800" dirty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>
              <a:spcBef>
                <a:spcPts val="300"/>
              </a:spcBef>
            </a:pPr>
            <a:endParaRPr lang="en-US" sz="28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39" y="2139300"/>
            <a:ext cx="6371349" cy="4027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542602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 txBox="1">
            <a:spLocks/>
          </p:cNvSpPr>
          <p:nvPr/>
        </p:nvSpPr>
        <p:spPr>
          <a:xfrm>
            <a:off x="7069138" y="6364288"/>
            <a:ext cx="1755775" cy="427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www.v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vcab.vn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TextBox 11"/>
          <p:cNvSpPr txBox="1">
            <a:spLocks noChangeArrowheads="1"/>
          </p:cNvSpPr>
          <p:nvPr/>
        </p:nvSpPr>
        <p:spPr bwMode="auto">
          <a:xfrm>
            <a:off x="2579688" y="6364288"/>
            <a:ext cx="3984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 TÂM CÔNG NGHỆ THÔNG TIN</a:t>
            </a:r>
          </a:p>
        </p:txBody>
      </p:sp>
      <p:pic>
        <p:nvPicPr>
          <p:cNvPr id="3076" name="Picture 15" descr="thin 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638" y="6029325"/>
            <a:ext cx="10963276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00" y="0"/>
            <a:ext cx="5842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6327775"/>
            <a:ext cx="157003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0" y="6346592"/>
            <a:ext cx="435764" cy="4357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9AB-28CB-4886-8703-E125035594D0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sp>
        <p:nvSpPr>
          <p:cNvPr id="17" name="Oval 16"/>
          <p:cNvSpPr/>
          <p:nvPr/>
        </p:nvSpPr>
        <p:spPr>
          <a:xfrm>
            <a:off x="155241" y="132089"/>
            <a:ext cx="580192" cy="580377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3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50866" y="182890"/>
            <a:ext cx="3222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Quy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trình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triển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khai</a:t>
            </a:r>
            <a:endParaRPr lang="en-US" sz="28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8293" y="2047264"/>
            <a:ext cx="8672439" cy="3339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spcBef>
                <a:spcPts val="300"/>
              </a:spcBef>
              <a:buFont typeface="+mj-lt"/>
              <a:buAutoNum type="arabicPeriod"/>
            </a:pP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Cài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đặt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iCab</a:t>
            </a:r>
            <a:endParaRPr lang="en-US" sz="28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 marL="971550" lvl="1" indent="-514350">
              <a:spcBef>
                <a:spcPts val="300"/>
              </a:spcBef>
              <a:buFont typeface="Arial" pitchFamily="34" charset="0"/>
              <a:buChar char="•"/>
            </a:pP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Hệ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điều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hành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iOS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:</a:t>
            </a:r>
          </a:p>
          <a:p>
            <a:pPr marL="1428750" lvl="2" indent="-514350">
              <a:spcBef>
                <a:spcPts val="300"/>
              </a:spcBef>
              <a:buFont typeface="Wingdings" pitchFamily="2" charset="2"/>
              <a:buChar char="Ø"/>
            </a:pP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Cung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cấp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địa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chỉ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email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iCloud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đến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TT CNTT</a:t>
            </a:r>
          </a:p>
          <a:p>
            <a:pPr marL="1428750" lvl="2" indent="-514350">
              <a:spcBef>
                <a:spcPts val="300"/>
              </a:spcBef>
              <a:buFont typeface="Wingdings" pitchFamily="2" charset="2"/>
              <a:buChar char="Ø"/>
            </a:pP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Nhận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thư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mời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cài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đặt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(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kiểm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tra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email)</a:t>
            </a:r>
          </a:p>
          <a:p>
            <a:pPr marL="1428750" lvl="2" indent="-514350">
              <a:spcBef>
                <a:spcPts val="300"/>
              </a:spcBef>
              <a:buFont typeface="Wingdings" pitchFamily="2" charset="2"/>
              <a:buChar char="Ø"/>
            </a:pP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Thực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hiện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cài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đặt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theo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hướng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dẫn</a:t>
            </a:r>
            <a:endParaRPr lang="en-US" sz="28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 lvl="1">
              <a:spcBef>
                <a:spcPts val="300"/>
              </a:spcBef>
            </a:pPr>
            <a:endParaRPr lang="en-US" sz="2800" dirty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>
              <a:spcBef>
                <a:spcPts val="300"/>
              </a:spcBef>
            </a:pPr>
            <a:endParaRPr lang="en-US" sz="28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88704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 txBox="1">
            <a:spLocks/>
          </p:cNvSpPr>
          <p:nvPr/>
        </p:nvSpPr>
        <p:spPr>
          <a:xfrm>
            <a:off x="7069138" y="6364288"/>
            <a:ext cx="1755775" cy="427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www.v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vcab.vn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TextBox 11"/>
          <p:cNvSpPr txBox="1">
            <a:spLocks noChangeArrowheads="1"/>
          </p:cNvSpPr>
          <p:nvPr/>
        </p:nvSpPr>
        <p:spPr bwMode="auto">
          <a:xfrm>
            <a:off x="2579688" y="6364288"/>
            <a:ext cx="3984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 TÂM CÔNG NGHỆ THÔNG TIN</a:t>
            </a:r>
          </a:p>
        </p:txBody>
      </p:sp>
      <p:pic>
        <p:nvPicPr>
          <p:cNvPr id="3076" name="Picture 15" descr="thin 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638" y="6029325"/>
            <a:ext cx="10963276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00" y="0"/>
            <a:ext cx="5842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6327775"/>
            <a:ext cx="157003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0" y="6346592"/>
            <a:ext cx="435764" cy="4357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9AB-28CB-4886-8703-E125035594D0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sp>
        <p:nvSpPr>
          <p:cNvPr id="17" name="Oval 16"/>
          <p:cNvSpPr/>
          <p:nvPr/>
        </p:nvSpPr>
        <p:spPr>
          <a:xfrm>
            <a:off x="155241" y="132089"/>
            <a:ext cx="580192" cy="580377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3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50866" y="182890"/>
            <a:ext cx="3222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Quy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trình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triển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khai</a:t>
            </a:r>
            <a:endParaRPr lang="en-US" sz="28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241" y="1156439"/>
            <a:ext cx="8901863" cy="5701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2.	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Đăng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ký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tài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khoản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&amp;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cấp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quyền</a:t>
            </a:r>
            <a:endParaRPr lang="en-US" sz="28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 marL="971550" lvl="1" indent="-514350">
              <a:spcBef>
                <a:spcPts val="300"/>
              </a:spcBef>
              <a:buFont typeface="Arial" pitchFamily="34" charset="0"/>
              <a:buChar char="•"/>
            </a:pP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Sử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dụng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tài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khoản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CRM</a:t>
            </a:r>
          </a:p>
          <a:p>
            <a:pPr marL="971550" lvl="1" indent="-514350">
              <a:spcBef>
                <a:spcPts val="300"/>
              </a:spcBef>
              <a:buFont typeface="Arial" pitchFamily="34" charset="0"/>
              <a:buChar char="•"/>
            </a:pP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Hoặc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đăng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ký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tài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khoản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mới</a:t>
            </a:r>
            <a:endParaRPr lang="en-US" sz="2800" b="1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 marL="1428750" lvl="2" indent="-514350">
              <a:spcBef>
                <a:spcPts val="300"/>
              </a:spcBef>
              <a:buFont typeface="Wingdings" pitchFamily="2" charset="2"/>
              <a:buChar char="Ø"/>
            </a:pP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Đăng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ký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số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điện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thoại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với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TT CNTT (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bộ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phận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thông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tin CN) </a:t>
            </a:r>
          </a:p>
          <a:p>
            <a:pPr marL="1428750" lvl="2" indent="-514350"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Tạo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tài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khoản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trên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(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bộ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phận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thông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tin CN)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  <a:hlinkClick r:id="rId8"/>
              </a:rPr>
              <a:t>http://10.104.22.21:8785/Warranty/Register.aspx</a:t>
            </a:r>
            <a:endParaRPr lang="en-US" sz="24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 marL="1371600" lvl="2" indent="-457200"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Hoặc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tạo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trực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tiếp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trên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iCab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 marL="914400" lvl="1" indent="-4572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Cấp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quyền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iCab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 marL="1371600" lvl="2" indent="-457200"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Bộ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phận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thông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tin CN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gửi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mail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lên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TT CNTT</a:t>
            </a:r>
          </a:p>
          <a:p>
            <a:pPr lvl="1">
              <a:spcBef>
                <a:spcPts val="300"/>
              </a:spcBef>
            </a:pPr>
            <a:endParaRPr lang="en-US" sz="2800" dirty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>
              <a:spcBef>
                <a:spcPts val="300"/>
              </a:spcBef>
            </a:pPr>
            <a:endParaRPr lang="en-US" sz="28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16063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 txBox="1">
            <a:spLocks/>
          </p:cNvSpPr>
          <p:nvPr/>
        </p:nvSpPr>
        <p:spPr>
          <a:xfrm>
            <a:off x="7069138" y="6364288"/>
            <a:ext cx="1755775" cy="427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www.v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vcab.vn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TextBox 11"/>
          <p:cNvSpPr txBox="1">
            <a:spLocks noChangeArrowheads="1"/>
          </p:cNvSpPr>
          <p:nvPr/>
        </p:nvSpPr>
        <p:spPr bwMode="auto">
          <a:xfrm>
            <a:off x="2579688" y="6364288"/>
            <a:ext cx="3984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 TÂM CÔNG NGHỆ THÔNG TIN</a:t>
            </a:r>
          </a:p>
        </p:txBody>
      </p:sp>
      <p:pic>
        <p:nvPicPr>
          <p:cNvPr id="3076" name="Picture 15" descr="thin 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638" y="6029325"/>
            <a:ext cx="10963276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00" y="0"/>
            <a:ext cx="5842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6327775"/>
            <a:ext cx="157003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0" y="6346592"/>
            <a:ext cx="435764" cy="4357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9AB-28CB-4886-8703-E125035594D0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sp>
        <p:nvSpPr>
          <p:cNvPr id="17" name="Oval 16"/>
          <p:cNvSpPr/>
          <p:nvPr/>
        </p:nvSpPr>
        <p:spPr>
          <a:xfrm>
            <a:off x="155241" y="132089"/>
            <a:ext cx="580192" cy="580377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3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50866" y="182890"/>
            <a:ext cx="3222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Quy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trình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triển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khai</a:t>
            </a:r>
            <a:endParaRPr lang="en-US" sz="28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679" y="2528039"/>
            <a:ext cx="8901863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3.	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Các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hỗ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trợ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khác</a:t>
            </a:r>
            <a:endParaRPr lang="en-US" sz="28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 marL="971550" lvl="1" indent="-5143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Gửi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email: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it@vtvcab.vn</a:t>
            </a:r>
            <a:endParaRPr lang="en-US" sz="2800" b="1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 marL="971550" lvl="1" indent="-5143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Điện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thoại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: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043.689.3689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bấm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2132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(IP phone)</a:t>
            </a:r>
            <a:endParaRPr lang="en-US" sz="2800" b="1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>
              <a:spcBef>
                <a:spcPts val="600"/>
              </a:spcBef>
            </a:pPr>
            <a:endParaRPr lang="en-US" sz="28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34445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 txBox="1">
            <a:spLocks/>
          </p:cNvSpPr>
          <p:nvPr/>
        </p:nvSpPr>
        <p:spPr>
          <a:xfrm>
            <a:off x="7069138" y="6364288"/>
            <a:ext cx="1755775" cy="427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www.v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vcab.vn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TextBox 11"/>
          <p:cNvSpPr txBox="1">
            <a:spLocks noChangeArrowheads="1"/>
          </p:cNvSpPr>
          <p:nvPr/>
        </p:nvSpPr>
        <p:spPr bwMode="auto">
          <a:xfrm>
            <a:off x="2579688" y="6364288"/>
            <a:ext cx="3984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 TÂM CÔNG NGHỆ THÔNG TIN</a:t>
            </a:r>
          </a:p>
        </p:txBody>
      </p:sp>
      <p:pic>
        <p:nvPicPr>
          <p:cNvPr id="3076" name="Picture 15" descr="thin 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638" y="6029325"/>
            <a:ext cx="10963276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00" y="0"/>
            <a:ext cx="5842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6327775"/>
            <a:ext cx="157003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0" y="6346592"/>
            <a:ext cx="435764" cy="4357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9AB-28CB-4886-8703-E125035594D0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sp>
        <p:nvSpPr>
          <p:cNvPr id="17" name="Oval 16"/>
          <p:cNvSpPr/>
          <p:nvPr/>
        </p:nvSpPr>
        <p:spPr>
          <a:xfrm>
            <a:off x="155241" y="132089"/>
            <a:ext cx="580192" cy="580377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4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50866" y="182890"/>
            <a:ext cx="445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Giải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đáp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thắc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mắc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&amp; ý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kiến</a:t>
            </a:r>
            <a:endParaRPr lang="en-US" sz="28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61912" y="2862589"/>
            <a:ext cx="46201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Xin</a:t>
            </a:r>
            <a:r>
              <a:rPr lang="en-US" sz="60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60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cảm</a:t>
            </a:r>
            <a:r>
              <a:rPr lang="en-US" sz="60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60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ơn</a:t>
            </a:r>
            <a:r>
              <a:rPr lang="en-US" sz="60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7864349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 txBox="1">
            <a:spLocks/>
          </p:cNvSpPr>
          <p:nvPr/>
        </p:nvSpPr>
        <p:spPr>
          <a:xfrm>
            <a:off x="7069138" y="6364288"/>
            <a:ext cx="1755775" cy="427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www.v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vcab.vn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TextBox 11"/>
          <p:cNvSpPr txBox="1">
            <a:spLocks noChangeArrowheads="1"/>
          </p:cNvSpPr>
          <p:nvPr/>
        </p:nvSpPr>
        <p:spPr bwMode="auto">
          <a:xfrm>
            <a:off x="2579688" y="6364288"/>
            <a:ext cx="3984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 TÂM CÔNG NGHỆ THÔNG TIN</a:t>
            </a:r>
          </a:p>
        </p:txBody>
      </p:sp>
      <p:pic>
        <p:nvPicPr>
          <p:cNvPr id="3076" name="Picture 15" descr="thin 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638" y="6029325"/>
            <a:ext cx="10963276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00" y="0"/>
            <a:ext cx="5842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6327775"/>
            <a:ext cx="157003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TextBox 17"/>
          <p:cNvSpPr txBox="1">
            <a:spLocks noChangeArrowheads="1"/>
          </p:cNvSpPr>
          <p:nvPr/>
        </p:nvSpPr>
        <p:spPr bwMode="auto">
          <a:xfrm>
            <a:off x="0" y="192088"/>
            <a:ext cx="7350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NỘI DUNG CHÍNH</a:t>
            </a:r>
            <a:endParaRPr lang="en-GB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0" y="6346592"/>
            <a:ext cx="435764" cy="4357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9AB-28CB-4886-8703-E125035594D0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44460" y="1579331"/>
            <a:ext cx="3685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Giới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thiệu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về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iCab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945869" y="1454727"/>
            <a:ext cx="833719" cy="83398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1</a:t>
            </a:r>
            <a:endParaRPr lang="en-US" b="1" dirty="0"/>
          </a:p>
        </p:txBody>
      </p:sp>
      <p:sp>
        <p:nvSpPr>
          <p:cNvPr id="58" name="Oval 57"/>
          <p:cNvSpPr/>
          <p:nvPr/>
        </p:nvSpPr>
        <p:spPr>
          <a:xfrm>
            <a:off x="945868" y="2534629"/>
            <a:ext cx="833719" cy="833984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  <a:endParaRPr 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2002266" y="2659233"/>
            <a:ext cx="5147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Các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chức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năng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trên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iCab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945869" y="3611820"/>
            <a:ext cx="833719" cy="833984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3</a:t>
            </a:r>
            <a:endParaRPr lang="en-US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2002267" y="3736424"/>
            <a:ext cx="3940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Quy </a:t>
            </a:r>
            <a:r>
              <a:rPr lang="en-US" sz="32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trình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triển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khai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945867" y="4730575"/>
            <a:ext cx="833719" cy="833984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4</a:t>
            </a:r>
            <a:endParaRPr lang="en-US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2002265" y="4855179"/>
            <a:ext cx="5375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Giải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đáp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thắc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mắc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&amp; ý </a:t>
            </a:r>
            <a:r>
              <a:rPr lang="en-US" sz="32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kiến</a:t>
            </a: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</p:txBody>
      </p:sp>
      <p:cxnSp>
        <p:nvCxnSpPr>
          <p:cNvPr id="8" name="Straight Connector 7"/>
          <p:cNvCxnSpPr>
            <a:stCxn id="57" idx="4"/>
            <a:endCxn id="58" idx="0"/>
          </p:cNvCxnSpPr>
          <p:nvPr/>
        </p:nvCxnSpPr>
        <p:spPr>
          <a:xfrm flipH="1">
            <a:off x="1362728" y="2288711"/>
            <a:ext cx="1" cy="24591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371175" y="3366128"/>
            <a:ext cx="1" cy="24591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1371176" y="4468544"/>
            <a:ext cx="1" cy="24591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 txBox="1">
            <a:spLocks/>
          </p:cNvSpPr>
          <p:nvPr/>
        </p:nvSpPr>
        <p:spPr>
          <a:xfrm>
            <a:off x="7069138" y="6364288"/>
            <a:ext cx="1755775" cy="427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www.v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vcab.vn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TextBox 11"/>
          <p:cNvSpPr txBox="1">
            <a:spLocks noChangeArrowheads="1"/>
          </p:cNvSpPr>
          <p:nvPr/>
        </p:nvSpPr>
        <p:spPr bwMode="auto">
          <a:xfrm>
            <a:off x="2579688" y="6364288"/>
            <a:ext cx="3984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 TÂM CÔNG NGHỆ THÔNG TIN</a:t>
            </a:r>
          </a:p>
        </p:txBody>
      </p:sp>
      <p:pic>
        <p:nvPicPr>
          <p:cNvPr id="3076" name="Picture 15" descr="thin 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638" y="6029325"/>
            <a:ext cx="10963276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00" y="0"/>
            <a:ext cx="5842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6327775"/>
            <a:ext cx="157003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0" y="6346592"/>
            <a:ext cx="435764" cy="4357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9AB-28CB-4886-8703-E125035594D0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sp>
        <p:nvSpPr>
          <p:cNvPr id="22" name="Oval 21"/>
          <p:cNvSpPr/>
          <p:nvPr/>
        </p:nvSpPr>
        <p:spPr>
          <a:xfrm>
            <a:off x="112150" y="158750"/>
            <a:ext cx="571319" cy="5715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1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5433" y="209916"/>
            <a:ext cx="3058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Giới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thiệu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về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iCab</a:t>
            </a:r>
            <a:endParaRPr lang="en-US" sz="28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</p:txBody>
      </p:sp>
      <p:pic>
        <p:nvPicPr>
          <p:cNvPr id="3074" name="Picture 2" descr="C:\Users\hp\Desktop\Mockup-Generated-by-Dunnnk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0" y="-93498"/>
            <a:ext cx="10515600" cy="700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39566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 txBox="1">
            <a:spLocks/>
          </p:cNvSpPr>
          <p:nvPr/>
        </p:nvSpPr>
        <p:spPr>
          <a:xfrm>
            <a:off x="7069138" y="6364288"/>
            <a:ext cx="1755775" cy="427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www.v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vcab.vn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TextBox 11"/>
          <p:cNvSpPr txBox="1">
            <a:spLocks noChangeArrowheads="1"/>
          </p:cNvSpPr>
          <p:nvPr/>
        </p:nvSpPr>
        <p:spPr bwMode="auto">
          <a:xfrm>
            <a:off x="2579688" y="6364288"/>
            <a:ext cx="3984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 TÂM CÔNG NGHỆ THÔNG TIN</a:t>
            </a:r>
          </a:p>
        </p:txBody>
      </p:sp>
      <p:pic>
        <p:nvPicPr>
          <p:cNvPr id="3076" name="Picture 15" descr="thin 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638" y="6029325"/>
            <a:ext cx="10963276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00" y="0"/>
            <a:ext cx="5842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6327775"/>
            <a:ext cx="157003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0" y="6346592"/>
            <a:ext cx="435764" cy="4357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9AB-28CB-4886-8703-E125035594D0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22" name="Oval 21"/>
          <p:cNvSpPr/>
          <p:nvPr/>
        </p:nvSpPr>
        <p:spPr>
          <a:xfrm>
            <a:off x="112150" y="158750"/>
            <a:ext cx="571319" cy="5715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1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5433" y="209916"/>
            <a:ext cx="3058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Giới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thiệu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về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iCab</a:t>
            </a:r>
            <a:endParaRPr lang="en-US" sz="28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9912" y="1602940"/>
            <a:ext cx="3868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+ Logo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của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ứng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dụng</a:t>
            </a:r>
            <a:endParaRPr lang="en-US" sz="2800" b="1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</p:txBody>
      </p:sp>
      <p:pic>
        <p:nvPicPr>
          <p:cNvPr id="5122" name="Picture 2" descr="C:\Users\hp\Dropbox\iCab-Design\Layout\icon iCab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56" y="1582348"/>
            <a:ext cx="564405" cy="56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59912" y="2403152"/>
            <a:ext cx="5824030" cy="1931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+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Đối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tượng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sử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dụng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:</a:t>
            </a:r>
          </a:p>
          <a:p>
            <a:pPr>
              <a:spcBef>
                <a:spcPts val="3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	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-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Kỹ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thuật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viên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lắp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đặt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,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bảo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hành</a:t>
            </a:r>
            <a:endParaRPr lang="en-US" sz="28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	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-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Người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đi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thu</a:t>
            </a:r>
            <a:endParaRPr lang="en-US" sz="28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	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-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Lãnh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đạo</a:t>
            </a:r>
            <a:endParaRPr lang="en-US" sz="28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7968" y="4327036"/>
            <a:ext cx="4408579" cy="1461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+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Hệ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điều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hành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sử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dụng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:</a:t>
            </a:r>
          </a:p>
          <a:p>
            <a:pPr>
              <a:spcBef>
                <a:spcPts val="3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	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- Android</a:t>
            </a:r>
          </a:p>
          <a:p>
            <a:pPr>
              <a:spcBef>
                <a:spcPts val="3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	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-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iOS</a:t>
            </a:r>
            <a:endParaRPr lang="en-US" sz="28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32217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96D82-0906-4C74-8480-C0FC90B12CAA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4102" name="Picture 6" descr="C:\Users\hp\Desktop\Mockup-Generated-by-Dunnnk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2961" y="-698773"/>
            <a:ext cx="11701463" cy="779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39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 txBox="1">
            <a:spLocks/>
          </p:cNvSpPr>
          <p:nvPr/>
        </p:nvSpPr>
        <p:spPr>
          <a:xfrm>
            <a:off x="7069138" y="6364288"/>
            <a:ext cx="1755775" cy="427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www.v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vcab.vn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TextBox 11"/>
          <p:cNvSpPr txBox="1">
            <a:spLocks noChangeArrowheads="1"/>
          </p:cNvSpPr>
          <p:nvPr/>
        </p:nvSpPr>
        <p:spPr bwMode="auto">
          <a:xfrm>
            <a:off x="2579688" y="6364288"/>
            <a:ext cx="3984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 TÂM CÔNG NGHỆ THÔNG TIN</a:t>
            </a:r>
          </a:p>
        </p:txBody>
      </p:sp>
      <p:pic>
        <p:nvPicPr>
          <p:cNvPr id="3076" name="Picture 15" descr="thin 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638" y="6029325"/>
            <a:ext cx="10963276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00" y="0"/>
            <a:ext cx="5842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6327775"/>
            <a:ext cx="157003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0" y="6346592"/>
            <a:ext cx="435764" cy="4357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9AB-28CB-4886-8703-E125035594D0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17" name="Oval 16"/>
          <p:cNvSpPr/>
          <p:nvPr/>
        </p:nvSpPr>
        <p:spPr>
          <a:xfrm>
            <a:off x="155241" y="119389"/>
            <a:ext cx="580192" cy="58037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50866" y="182890"/>
            <a:ext cx="4184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Các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chức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năng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trên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iCab</a:t>
            </a:r>
            <a:endParaRPr lang="en-US" sz="28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</p:txBody>
      </p:sp>
      <p:pic>
        <p:nvPicPr>
          <p:cNvPr id="6146" name="Picture 2" descr="C:\Users\hp\Desktop\ma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688" y="1209108"/>
            <a:ext cx="973137" cy="97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637871" y="165902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accent6">
                    <a:lumMod val="50000"/>
                  </a:schemeClr>
                </a:solidFill>
                <a:latin typeface="Myriad Pro Cond" pitchFamily="34" charset="0"/>
              </a:rPr>
              <a:t>Kỹ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accent6">
                    <a:lumMod val="50000"/>
                  </a:schemeClr>
                </a:solidFill>
                <a:latin typeface="Myriad Pro Cond" pitchFamily="34" charset="0"/>
              </a:rPr>
              <a:t>thuật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accent6">
                    <a:lumMod val="50000"/>
                  </a:schemeClr>
                </a:solidFill>
                <a:latin typeface="Myriad Pro Cond" pitchFamily="34" charset="0"/>
              </a:rPr>
              <a:t>viên</a:t>
            </a:r>
            <a:endParaRPr lang="en-US" sz="2800" b="1" dirty="0" smtClean="0">
              <a:solidFill>
                <a:schemeClr val="accent6">
                  <a:lumMod val="50000"/>
                </a:schemeClr>
              </a:solidFill>
              <a:latin typeface="Myriad Pro Cond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7840" y="2397708"/>
            <a:ext cx="6566221" cy="4357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	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1. Tra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cứu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thông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tin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khách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hàng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>
              <a:spcBef>
                <a:spcPts val="5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	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2.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Nghiệm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thu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yêu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cầu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bảo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hành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>
              <a:spcBef>
                <a:spcPts val="5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	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3.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Nghiệm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thu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yêu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cầu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lắp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đặt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>
              <a:spcBef>
                <a:spcPts val="500"/>
              </a:spcBef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	4.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Kích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hoạt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dịch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vụ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số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SDHD</a:t>
            </a:r>
          </a:p>
          <a:p>
            <a:pPr>
              <a:spcBef>
                <a:spcPts val="500"/>
              </a:spcBef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	5.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Kích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hoạt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dịch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vụ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Internet</a:t>
            </a:r>
          </a:p>
          <a:p>
            <a:pPr>
              <a:spcBef>
                <a:spcPts val="5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	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6.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Các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tiện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ích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: pairing,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mở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mã</a:t>
            </a:r>
            <a:endParaRPr lang="en-US" sz="3200" dirty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>
              <a:spcBef>
                <a:spcPts val="500"/>
              </a:spcBef>
            </a:pPr>
            <a:endParaRPr lang="en-US" sz="2800" dirty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>
              <a:spcBef>
                <a:spcPts val="500"/>
              </a:spcBef>
            </a:pPr>
            <a:endParaRPr lang="en-US" sz="28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89559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 txBox="1">
            <a:spLocks/>
          </p:cNvSpPr>
          <p:nvPr/>
        </p:nvSpPr>
        <p:spPr>
          <a:xfrm>
            <a:off x="7069138" y="6364288"/>
            <a:ext cx="1755775" cy="427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www.v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vcab.vn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TextBox 11"/>
          <p:cNvSpPr txBox="1">
            <a:spLocks noChangeArrowheads="1"/>
          </p:cNvSpPr>
          <p:nvPr/>
        </p:nvSpPr>
        <p:spPr bwMode="auto">
          <a:xfrm>
            <a:off x="2579688" y="6364288"/>
            <a:ext cx="3984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 TÂM CÔNG NGHỆ THÔNG TIN</a:t>
            </a:r>
          </a:p>
        </p:txBody>
      </p:sp>
      <p:pic>
        <p:nvPicPr>
          <p:cNvPr id="3076" name="Picture 15" descr="thin 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638" y="6029325"/>
            <a:ext cx="10963276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00" y="0"/>
            <a:ext cx="5842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6327775"/>
            <a:ext cx="157003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0" y="6346592"/>
            <a:ext cx="435764" cy="4357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9AB-28CB-4886-8703-E125035594D0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sp>
        <p:nvSpPr>
          <p:cNvPr id="17" name="Oval 16"/>
          <p:cNvSpPr/>
          <p:nvPr/>
        </p:nvSpPr>
        <p:spPr>
          <a:xfrm>
            <a:off x="155241" y="132089"/>
            <a:ext cx="580192" cy="58037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50866" y="182890"/>
            <a:ext cx="4184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Các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chức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năng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trên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iCab</a:t>
            </a:r>
            <a:endParaRPr lang="en-US" sz="28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43468" y="1655737"/>
            <a:ext cx="2355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accent2">
                    <a:lumMod val="75000"/>
                  </a:schemeClr>
                </a:solidFill>
                <a:latin typeface="Myriad Pro Cond" pitchFamily="34" charset="0"/>
              </a:rPr>
              <a:t>Người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75000"/>
                  </a:schemeClr>
                </a:solidFill>
                <a:latin typeface="Myriad Pro Cond" pitchFamily="34" charset="0"/>
              </a:rPr>
              <a:t>đi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75000"/>
                  </a:schemeClr>
                </a:solidFill>
                <a:latin typeface="Myriad Pro Cond" pitchFamily="34" charset="0"/>
              </a:rPr>
              <a:t>thu</a:t>
            </a:r>
            <a:endParaRPr lang="en-US" sz="2800" b="1" dirty="0" smtClean="0">
              <a:solidFill>
                <a:schemeClr val="accent2">
                  <a:lumMod val="75000"/>
                </a:schemeClr>
              </a:solidFill>
              <a:latin typeface="Myriad Pro Cond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7840" y="2397708"/>
            <a:ext cx="7428380" cy="3749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	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1. Tra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cứu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thông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tin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khách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hàng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>
              <a:spcBef>
                <a:spcPts val="5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	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2.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Gạch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nợ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cho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người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thu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cước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>
              <a:spcBef>
                <a:spcPts val="5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	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3.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Người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đi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thu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tạo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yêu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cầu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dịch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vụ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>
              <a:spcBef>
                <a:spcPts val="500"/>
              </a:spcBef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	4. Tra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cứu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doanh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thu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ngày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của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người</a:t>
            </a:r>
            <a:endParaRPr lang="en-US" sz="3200" dirty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>
              <a:spcBef>
                <a:spcPts val="500"/>
              </a:spcBef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	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thu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cước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>
              <a:spcBef>
                <a:spcPts val="300"/>
              </a:spcBef>
            </a:pPr>
            <a:endParaRPr lang="en-US" sz="2800" dirty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>
              <a:spcBef>
                <a:spcPts val="300"/>
              </a:spcBef>
            </a:pPr>
            <a:endParaRPr lang="en-US" sz="28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</p:txBody>
      </p:sp>
      <p:pic>
        <p:nvPicPr>
          <p:cNvPr id="7170" name="Picture 2" descr="C:\Users\hp\Desktop\girl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83" y="1205820"/>
            <a:ext cx="976085" cy="97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23298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 txBox="1">
            <a:spLocks/>
          </p:cNvSpPr>
          <p:nvPr/>
        </p:nvSpPr>
        <p:spPr>
          <a:xfrm>
            <a:off x="7069138" y="6364288"/>
            <a:ext cx="1755775" cy="427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www.v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vcab.vn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TextBox 11"/>
          <p:cNvSpPr txBox="1">
            <a:spLocks noChangeArrowheads="1"/>
          </p:cNvSpPr>
          <p:nvPr/>
        </p:nvSpPr>
        <p:spPr bwMode="auto">
          <a:xfrm>
            <a:off x="2579688" y="6364288"/>
            <a:ext cx="3984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 TÂM CÔNG NGHỆ THÔNG TIN</a:t>
            </a:r>
          </a:p>
        </p:txBody>
      </p:sp>
      <p:pic>
        <p:nvPicPr>
          <p:cNvPr id="3076" name="Picture 15" descr="thin 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638" y="6029325"/>
            <a:ext cx="10963276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00" y="0"/>
            <a:ext cx="5842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6327775"/>
            <a:ext cx="157003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0" y="6346592"/>
            <a:ext cx="435764" cy="4357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9AB-28CB-4886-8703-E125035594D0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sp>
        <p:nvSpPr>
          <p:cNvPr id="17" name="Oval 16"/>
          <p:cNvSpPr/>
          <p:nvPr/>
        </p:nvSpPr>
        <p:spPr>
          <a:xfrm>
            <a:off x="155241" y="132089"/>
            <a:ext cx="580192" cy="58037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50866" y="182890"/>
            <a:ext cx="4184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Các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chức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năng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trên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iCab</a:t>
            </a:r>
            <a:endParaRPr lang="en-US" sz="28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13208" y="2648316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accent1">
                    <a:lumMod val="75000"/>
                  </a:schemeClr>
                </a:solidFill>
                <a:latin typeface="Myriad Pro Cond" pitchFamily="34" charset="0"/>
              </a:rPr>
              <a:t>Lãnh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b="1" dirty="0" err="1" smtClean="0">
                <a:solidFill>
                  <a:schemeClr val="accent1">
                    <a:lumMod val="75000"/>
                  </a:schemeClr>
                </a:solidFill>
                <a:latin typeface="Myriad Pro Cond" pitchFamily="34" charset="0"/>
              </a:rPr>
              <a:t>đạo</a:t>
            </a:r>
            <a:endParaRPr lang="en-US" sz="2800" b="1" dirty="0" smtClean="0">
              <a:solidFill>
                <a:schemeClr val="accent1">
                  <a:lumMod val="75000"/>
                </a:schemeClr>
              </a:solidFill>
              <a:latin typeface="Myriad Pro Cond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27361" y="3335032"/>
            <a:ext cx="6740948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Quản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lý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công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việc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của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 KTV chi </a:t>
            </a:r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  <a:latin typeface="Myriad Pro Cond" pitchFamily="34" charset="0"/>
              </a:rPr>
              <a:t>nhánh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  <a:p>
            <a:pPr>
              <a:spcBef>
                <a:spcPts val="300"/>
              </a:spcBef>
            </a:pPr>
            <a:endParaRPr lang="en-US" sz="2800" dirty="0" smtClean="0">
              <a:solidFill>
                <a:schemeClr val="tx2">
                  <a:lumMod val="75000"/>
                </a:schemeClr>
              </a:solidFill>
              <a:latin typeface="Myriad Pro Cond" pitchFamily="34" charset="0"/>
            </a:endParaRPr>
          </a:p>
        </p:txBody>
      </p:sp>
      <p:pic>
        <p:nvPicPr>
          <p:cNvPr id="8194" name="Picture 2" descr="C:\Users\hp\Desktop\manage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128" y="2198982"/>
            <a:ext cx="898668" cy="89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08110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 txBox="1">
            <a:spLocks/>
          </p:cNvSpPr>
          <p:nvPr/>
        </p:nvSpPr>
        <p:spPr>
          <a:xfrm>
            <a:off x="7069138" y="6364288"/>
            <a:ext cx="1755775" cy="427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www.v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vcab.vn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TextBox 11"/>
          <p:cNvSpPr txBox="1">
            <a:spLocks noChangeArrowheads="1"/>
          </p:cNvSpPr>
          <p:nvPr/>
        </p:nvSpPr>
        <p:spPr bwMode="auto">
          <a:xfrm>
            <a:off x="2579688" y="6364288"/>
            <a:ext cx="3984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 TÂM CÔNG NGHỆ THÔNG TIN</a:t>
            </a:r>
          </a:p>
        </p:txBody>
      </p:sp>
      <p:pic>
        <p:nvPicPr>
          <p:cNvPr id="3076" name="Picture 15" descr="thin 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638" y="6029325"/>
            <a:ext cx="10963276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00" y="0"/>
            <a:ext cx="5842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6327775"/>
            <a:ext cx="157003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0" y="6346592"/>
            <a:ext cx="435764" cy="4357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9AB-28CB-4886-8703-E125035594D0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pic>
        <p:nvPicPr>
          <p:cNvPr id="15" name="Picture 2" descr="C:\Users\hp\Desktop\a9a53b42-9b10-4767-a2df-8d2bcc752d8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92" y="285750"/>
            <a:ext cx="3031791" cy="561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hp\Desktop\32bfcb53-2cf0-42e6-ace7-090c434e434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285749"/>
            <a:ext cx="3159490" cy="561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63250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err="1" smtClean="0">
            <a:latin typeface="Myriad Pro Cond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14061</TotalTime>
  <Words>345</Words>
  <Application>Microsoft Office PowerPoint</Application>
  <PresentationFormat>On-screen Show (4:3)</PresentationFormat>
  <Paragraphs>134</Paragraphs>
  <Slides>16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Television Heritage &amp; the Web (2013)</dc:title>
  <dc:creator>Vu</dc:creator>
  <cp:lastModifiedBy>hp</cp:lastModifiedBy>
  <cp:revision>733</cp:revision>
  <cp:lastPrinted>2016-06-26T11:30:20Z</cp:lastPrinted>
  <dcterms:created xsi:type="dcterms:W3CDTF">2013-03-18T15:12:47Z</dcterms:created>
  <dcterms:modified xsi:type="dcterms:W3CDTF">2017-03-17T01:08:17Z</dcterms:modified>
</cp:coreProperties>
</file>